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59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20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9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3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177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81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9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35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900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186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F49E7-0159-4F0F-A08E-8BB26ED389A0}" type="datetimeFigureOut">
              <a:rPr lang="pl-PL" smtClean="0"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4AD3A-3142-4824-95B5-368EFEE1C7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jk.uj.edu.pl/documents/26984269/138130568/baner.tjk2017_1430x291slider.jpg/54ebd459-ba46-476e-8217-3a312a8ac9ff?t=15107800810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1" y="0"/>
            <a:ext cx="12162699" cy="230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28778" y="2791487"/>
            <a:ext cx="937019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29.11.2017 </a:t>
            </a:r>
            <a:r>
              <a:rPr lang="pl-PL" sz="2400" b="1" dirty="0"/>
              <a:t>ŚRODA  </a:t>
            </a:r>
            <a:endParaRPr lang="pl-PL" sz="2400" b="1" dirty="0" smtClean="0"/>
          </a:p>
          <a:p>
            <a:endParaRPr lang="pl-PL" sz="2400" dirty="0"/>
          </a:p>
          <a:p>
            <a:r>
              <a:rPr lang="pl-PL" sz="2000" b="1" dirty="0"/>
              <a:t>9. 00 - 10.30    	</a:t>
            </a:r>
            <a:r>
              <a:rPr lang="pl-PL" sz="2000" dirty="0"/>
              <a:t>Ewaluacja </a:t>
            </a:r>
            <a:r>
              <a:rPr lang="pl-PL" dirty="0"/>
              <a:t>wiedzy i umiejętności studentów - kiedy, jak i dlaczego – warsztaty </a:t>
            </a:r>
            <a:r>
              <a:rPr lang="pl-PL" dirty="0" smtClean="0"/>
              <a:t>			dla   </a:t>
            </a:r>
            <a:r>
              <a:rPr lang="pl-PL" dirty="0"/>
              <a:t>dydaktyków,</a:t>
            </a:r>
            <a:r>
              <a:rPr lang="pl-PL" b="1" dirty="0"/>
              <a:t> </a:t>
            </a:r>
            <a:r>
              <a:rPr lang="pl-PL" dirty="0"/>
              <a:t>dr Iwona Maciejowska, Centrum Doskonalenia Dydaktyki </a:t>
            </a:r>
            <a:r>
              <a:rPr lang="pl-PL" dirty="0" smtClean="0"/>
              <a:t>			Akademickiej </a:t>
            </a:r>
            <a:r>
              <a:rPr lang="pl-PL" dirty="0"/>
              <a:t>UJ</a:t>
            </a:r>
          </a:p>
          <a:p>
            <a:r>
              <a:rPr lang="pl-PL" dirty="0"/>
              <a:t> </a:t>
            </a:r>
          </a:p>
          <a:p>
            <a:r>
              <a:rPr lang="pl-PL" sz="2000" b="1" dirty="0"/>
              <a:t>10.30 -11.30</a:t>
            </a:r>
            <a:r>
              <a:rPr lang="pl-PL" sz="2000" dirty="0"/>
              <a:t>   </a:t>
            </a:r>
            <a:r>
              <a:rPr lang="pl-PL" dirty="0"/>
              <a:t>	 Po co nam tęczowe myszy – wykład prof. dr hab. Alicji </a:t>
            </a:r>
            <a:r>
              <a:rPr lang="pl-PL" dirty="0" err="1"/>
              <a:t>Józkowicz</a:t>
            </a:r>
            <a:r>
              <a:rPr lang="pl-PL" dirty="0"/>
              <a:t>,</a:t>
            </a:r>
          </a:p>
          <a:p>
            <a:r>
              <a:rPr lang="pl-PL" dirty="0"/>
              <a:t>            	 </a:t>
            </a:r>
            <a:r>
              <a:rPr lang="pl-PL" dirty="0" smtClean="0"/>
              <a:t>	Zakład </a:t>
            </a:r>
            <a:r>
              <a:rPr lang="pl-PL" dirty="0"/>
              <a:t>Biotechnologii Medycznej </a:t>
            </a:r>
            <a:r>
              <a:rPr lang="pl-PL" dirty="0" err="1"/>
              <a:t>WBBiB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sz="2000" b="1" dirty="0"/>
              <a:t>11.40-12.40</a:t>
            </a:r>
            <a:r>
              <a:rPr lang="pl-PL" dirty="0"/>
              <a:t>     	Wabiące rośliny – wykład, mgr Paweł Jedynak, Zakład Fizjologii Roślin, </a:t>
            </a:r>
            <a:r>
              <a:rPr lang="pl-PL" dirty="0" err="1"/>
              <a:t>WBBiB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r>
              <a:rPr lang="pl-PL" dirty="0"/>
              <a:t> </a:t>
            </a:r>
            <a:endParaRPr lang="pl-PL" dirty="0" smtClean="0"/>
          </a:p>
          <a:p>
            <a:endParaRPr lang="pl-PL" sz="1400" dirty="0"/>
          </a:p>
          <a:p>
            <a:r>
              <a:rPr lang="pl-PL" sz="1400" b="1" dirty="0" smtClean="0"/>
              <a:t>0</a:t>
            </a:r>
            <a:endParaRPr lang="pl-PL" sz="1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898572" y="457965"/>
            <a:ext cx="651511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/>
              <a:t>DNI JAKOŚCI KSZTAŁCENIA </a:t>
            </a:r>
            <a:r>
              <a:rPr lang="pl-PL" sz="3200" b="1" dirty="0" smtClean="0"/>
              <a:t>NA </a:t>
            </a:r>
            <a:r>
              <a:rPr lang="pl-PL" sz="3200" b="1" dirty="0" err="1" smtClean="0"/>
              <a:t>WBBiB</a:t>
            </a:r>
            <a:endParaRPr lang="pl-PL" sz="3200" b="1" dirty="0" smtClean="0"/>
          </a:p>
          <a:p>
            <a:pPr algn="ctr">
              <a:lnSpc>
                <a:spcPct val="150000"/>
              </a:lnSpc>
            </a:pPr>
            <a:r>
              <a:rPr lang="pl-PL" sz="3200" b="1" dirty="0"/>
              <a:t> </a:t>
            </a:r>
            <a:r>
              <a:rPr lang="pl-PL" sz="3200" b="1" dirty="0" smtClean="0"/>
              <a:t>    29.11-1.12</a:t>
            </a:r>
            <a:r>
              <a:rPr lang="pl-PL" sz="3200" b="1" dirty="0"/>
              <a:t>. 2017</a:t>
            </a:r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115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97725" y="3033355"/>
            <a:ext cx="905256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30.11.2017.  CZWARTEK </a:t>
            </a:r>
            <a:endParaRPr lang="pl-PL" sz="2400" b="1" dirty="0" smtClean="0"/>
          </a:p>
          <a:p>
            <a:endParaRPr lang="pl-PL" sz="2000" dirty="0"/>
          </a:p>
          <a:p>
            <a:r>
              <a:rPr lang="pl-PL" sz="2000" b="1" dirty="0"/>
              <a:t>14.00-14.45</a:t>
            </a:r>
            <a:r>
              <a:rPr lang="pl-PL" sz="2000" dirty="0"/>
              <a:t>    	Plagiat - wybrane problemy  prawne w praktyce akademickiej, </a:t>
            </a:r>
            <a:r>
              <a:rPr lang="pl-PL" sz="2000" dirty="0" smtClean="0"/>
              <a:t>		wykład </a:t>
            </a:r>
            <a:r>
              <a:rPr lang="pl-PL" sz="2000" dirty="0"/>
              <a:t>dla pracowników i studentów,  dr Sybilla Stanisławska-Kloc,  </a:t>
            </a:r>
            <a:r>
              <a:rPr lang="pl-PL" sz="2000" dirty="0" smtClean="0"/>
              <a:t>		Katedra </a:t>
            </a:r>
            <a:r>
              <a:rPr lang="pl-PL" sz="2000" dirty="0"/>
              <a:t>Prawa Własności Intelektualnej UJ</a:t>
            </a:r>
          </a:p>
          <a:p>
            <a:r>
              <a:rPr lang="pl-PL" sz="2000" dirty="0"/>
              <a:t> </a:t>
            </a:r>
          </a:p>
          <a:p>
            <a:r>
              <a:rPr lang="pl-PL" sz="2000" b="1" dirty="0"/>
              <a:t>15.00- 17.00</a:t>
            </a:r>
            <a:r>
              <a:rPr lang="pl-PL" sz="2000" dirty="0"/>
              <a:t> 	„Dogadajmy się - sztuka negocjacji i rozwiązywania konfliktów w </a:t>
            </a:r>
            <a:r>
              <a:rPr lang="pl-PL" sz="2000" dirty="0" smtClean="0"/>
              <a:t>		grupie</a:t>
            </a:r>
            <a:r>
              <a:rPr lang="pl-PL" sz="2000" dirty="0"/>
              <a:t>” – warsztaty dla pracowników i studentów, mgr Amadeusz </a:t>
            </a:r>
            <a:r>
              <a:rPr lang="pl-PL" sz="2000" dirty="0" smtClean="0"/>
              <a:t>		</a:t>
            </a:r>
            <a:r>
              <a:rPr lang="pl-PL" sz="2000" dirty="0" err="1" smtClean="0"/>
              <a:t>Ley</a:t>
            </a:r>
            <a:r>
              <a:rPr lang="pl-PL" sz="2000" dirty="0"/>
              <a:t>, psycholog, certyfikowany trener, założyciel kierunku studiów </a:t>
            </a:r>
            <a:r>
              <a:rPr lang="pl-PL" sz="2000" dirty="0" smtClean="0"/>
              <a:t>		Sales </a:t>
            </a:r>
            <a:r>
              <a:rPr lang="pl-PL" sz="2000" dirty="0"/>
              <a:t>and </a:t>
            </a:r>
            <a:r>
              <a:rPr lang="pl-PL" sz="2000" dirty="0" err="1"/>
              <a:t>Negotiation</a:t>
            </a:r>
            <a:r>
              <a:rPr lang="pl-PL" sz="2000" dirty="0"/>
              <a:t> Management na AGH.</a:t>
            </a:r>
          </a:p>
          <a:p>
            <a:r>
              <a:rPr lang="pl-PL" dirty="0"/>
              <a:t> </a:t>
            </a:r>
          </a:p>
        </p:txBody>
      </p:sp>
      <p:pic>
        <p:nvPicPr>
          <p:cNvPr id="3" name="Picture 2" descr="http://www.tjk.uj.edu.pl/documents/26984269/138130568/baner.tjk2017_1430x291slider.jpg/54ebd459-ba46-476e-8217-3a312a8ac9ff?t=15107800810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1" y="0"/>
            <a:ext cx="12162699" cy="230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898572" y="457965"/>
            <a:ext cx="651511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/>
              <a:t>DNI JAKOŚCI KSZTAŁCENIA </a:t>
            </a:r>
            <a:r>
              <a:rPr lang="pl-PL" sz="3200" b="1" dirty="0" smtClean="0"/>
              <a:t>NA </a:t>
            </a:r>
            <a:r>
              <a:rPr lang="pl-PL" sz="3200" b="1" dirty="0" err="1" smtClean="0"/>
              <a:t>WBBiB</a:t>
            </a:r>
            <a:endParaRPr lang="pl-PL" sz="3200" b="1" dirty="0" smtClean="0"/>
          </a:p>
          <a:p>
            <a:pPr algn="ctr">
              <a:lnSpc>
                <a:spcPct val="150000"/>
              </a:lnSpc>
            </a:pPr>
            <a:r>
              <a:rPr lang="pl-PL" sz="3200" b="1" dirty="0"/>
              <a:t> </a:t>
            </a:r>
            <a:r>
              <a:rPr lang="pl-PL" sz="3200" b="1" dirty="0" smtClean="0"/>
              <a:t>    29.11-1.12</a:t>
            </a:r>
            <a:r>
              <a:rPr lang="pl-PL" sz="3200" b="1" dirty="0"/>
              <a:t>. 2017</a:t>
            </a:r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03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6659"/>
            <a:ext cx="1219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1.12.2017 PIĄTEK </a:t>
            </a:r>
            <a:endParaRPr lang="pl-PL" sz="2000" b="1" dirty="0" smtClean="0"/>
          </a:p>
          <a:p>
            <a:endParaRPr lang="pl-PL" sz="2000" dirty="0"/>
          </a:p>
          <a:p>
            <a:r>
              <a:rPr lang="pl-PL" b="1" dirty="0"/>
              <a:t>14.30-15.00    	</a:t>
            </a:r>
            <a:r>
              <a:rPr lang="pl-PL" sz="2000" b="1" dirty="0"/>
              <a:t>Stypendia – jak ich poszukiwać i jak je pozyskiwać </a:t>
            </a:r>
            <a:r>
              <a:rPr lang="pl-PL" sz="2000" dirty="0"/>
              <a:t>- kompendium ważnych wskazówek i informacji </a:t>
            </a:r>
            <a:r>
              <a:rPr lang="pl-PL" sz="2000" dirty="0" smtClean="0"/>
              <a:t>		dla studentów </a:t>
            </a:r>
            <a:r>
              <a:rPr lang="pl-PL" sz="2000" dirty="0"/>
              <a:t>– mgr Dorota </a:t>
            </a:r>
            <a:r>
              <a:rPr lang="pl-PL" sz="2000" dirty="0" err="1"/>
              <a:t>Satała</a:t>
            </a:r>
            <a:r>
              <a:rPr lang="pl-PL" sz="2000" dirty="0"/>
              <a:t>, Zakład Biochemii Porównawczej i </a:t>
            </a:r>
            <a:r>
              <a:rPr lang="pl-PL" sz="2000" dirty="0" err="1"/>
              <a:t>Bioanalityki</a:t>
            </a:r>
            <a:r>
              <a:rPr lang="pl-PL" sz="2000" dirty="0"/>
              <a:t> </a:t>
            </a:r>
            <a:r>
              <a:rPr lang="pl-PL" sz="2000" dirty="0" err="1"/>
              <a:t>WBBiB</a:t>
            </a:r>
            <a:endParaRPr lang="pl-PL" sz="2000" dirty="0"/>
          </a:p>
          <a:p>
            <a:r>
              <a:rPr lang="pl-PL" sz="2000" dirty="0"/>
              <a:t> </a:t>
            </a:r>
            <a:r>
              <a:rPr lang="pl-PL" sz="2000" b="1" dirty="0" smtClean="0"/>
              <a:t>15.00-15.20</a:t>
            </a:r>
            <a:r>
              <a:rPr lang="pl-PL" sz="2000" dirty="0" smtClean="0"/>
              <a:t>    </a:t>
            </a:r>
            <a:r>
              <a:rPr lang="pl-PL" sz="2000" dirty="0"/>
              <a:t>	</a:t>
            </a:r>
            <a:r>
              <a:rPr lang="pl-PL" sz="2000" b="1" dirty="0"/>
              <a:t>Naukowe Curriculum Vitae oraz pierwsze kroki w firmie działającej na styku nauki i biznesu </a:t>
            </a:r>
            <a:r>
              <a:rPr lang="pl-PL" sz="2000" dirty="0"/>
              <a:t>– </a:t>
            </a:r>
            <a:r>
              <a:rPr lang="pl-PL" sz="2000" dirty="0" smtClean="0"/>
              <a:t>			info </a:t>
            </a:r>
            <a:r>
              <a:rPr lang="pl-PL" sz="2000" dirty="0"/>
              <a:t>dla </a:t>
            </a:r>
            <a:r>
              <a:rPr lang="pl-PL" sz="2000" dirty="0" smtClean="0"/>
              <a:t>studentów </a:t>
            </a:r>
            <a:r>
              <a:rPr lang="pl-PL" sz="2000" i="1" dirty="0"/>
              <a:t>– </a:t>
            </a:r>
            <a:r>
              <a:rPr lang="pl-PL" sz="2000" dirty="0"/>
              <a:t>Marcin Jędruch, JCI</a:t>
            </a:r>
            <a:r>
              <a:rPr lang="pl-PL" sz="2000" i="1" dirty="0"/>
              <a:t> </a:t>
            </a:r>
            <a:endParaRPr lang="pl-PL" sz="2000" dirty="0"/>
          </a:p>
          <a:p>
            <a:r>
              <a:rPr lang="pl-PL" sz="2000" i="1" dirty="0"/>
              <a:t> </a:t>
            </a:r>
            <a:r>
              <a:rPr lang="pl-PL" sz="2000" b="1" dirty="0" smtClean="0"/>
              <a:t>15.20-15.35</a:t>
            </a:r>
            <a:r>
              <a:rPr lang="pl-PL" sz="2000" dirty="0" smtClean="0"/>
              <a:t>    </a:t>
            </a:r>
            <a:r>
              <a:rPr lang="pl-PL" sz="2000" dirty="0"/>
              <a:t>	</a:t>
            </a:r>
            <a:r>
              <a:rPr lang="pl-PL" sz="2000" b="1" dirty="0"/>
              <a:t>Laboratoria są bliżej niż myślisz – O możliwościach badawczych JCI </a:t>
            </a:r>
            <a:r>
              <a:rPr lang="pl-PL" sz="2000" dirty="0"/>
              <a:t>i praktykach w Dziale Rozwoju </a:t>
            </a:r>
            <a:r>
              <a:rPr lang="pl-PL" sz="2000" dirty="0" smtClean="0"/>
              <a:t>		– </a:t>
            </a:r>
            <a:r>
              <a:rPr lang="pl-PL" sz="2000" dirty="0"/>
              <a:t>info dla </a:t>
            </a:r>
            <a:r>
              <a:rPr lang="pl-PL" sz="2000" dirty="0" smtClean="0"/>
              <a:t>studentów </a:t>
            </a:r>
            <a:r>
              <a:rPr lang="pl-PL" sz="2000" dirty="0"/>
              <a:t>- Agnieszka </a:t>
            </a:r>
            <a:r>
              <a:rPr lang="pl-PL" sz="2000" dirty="0" err="1"/>
              <a:t>Czura</a:t>
            </a:r>
            <a:r>
              <a:rPr lang="pl-PL" sz="2000" dirty="0"/>
              <a:t>, manager ds. rozwoju JCI</a:t>
            </a:r>
          </a:p>
          <a:p>
            <a:r>
              <a:rPr lang="pl-PL" sz="2000" i="1" dirty="0"/>
              <a:t> </a:t>
            </a:r>
            <a:r>
              <a:rPr lang="pl-PL" sz="2000" b="1" dirty="0" smtClean="0"/>
              <a:t>15.35-15.55</a:t>
            </a:r>
            <a:r>
              <a:rPr lang="pl-PL" sz="2000" dirty="0" smtClean="0"/>
              <a:t>     </a:t>
            </a:r>
            <a:r>
              <a:rPr lang="pl-PL" sz="2000" dirty="0"/>
              <a:t>	</a:t>
            </a:r>
            <a:r>
              <a:rPr lang="pl-PL" sz="2000" b="1" dirty="0"/>
              <a:t>Staże i praktyki krajowe dla poszukujących </a:t>
            </a:r>
            <a:r>
              <a:rPr lang="pl-PL" sz="2000" dirty="0"/>
              <a:t>– info dla studentów -  oferta firmy </a:t>
            </a:r>
            <a:r>
              <a:rPr lang="pl-PL" sz="2000" dirty="0" err="1"/>
              <a:t>OlimpLabs</a:t>
            </a:r>
            <a:r>
              <a:rPr lang="pl-PL" sz="2000" dirty="0"/>
              <a:t> – mgr </a:t>
            </a:r>
            <a:r>
              <a:rPr lang="pl-PL" sz="2000" dirty="0" smtClean="0"/>
              <a:t>			Elżbieta 	Boratyn</a:t>
            </a:r>
            <a:r>
              <a:rPr lang="pl-PL" sz="2000" dirty="0"/>
              <a:t>; program </a:t>
            </a:r>
            <a:r>
              <a:rPr lang="pl-PL" sz="2000" dirty="0" err="1"/>
              <a:t>StartUJ</a:t>
            </a:r>
            <a:r>
              <a:rPr lang="pl-PL" sz="2000" dirty="0"/>
              <a:t> – dr Dominik Czaplicki</a:t>
            </a:r>
          </a:p>
          <a:p>
            <a:r>
              <a:rPr lang="pl-PL" sz="2000" dirty="0"/>
              <a:t> </a:t>
            </a:r>
            <a:r>
              <a:rPr lang="pl-PL" sz="2000" b="1" dirty="0" smtClean="0"/>
              <a:t>15.55-16.05</a:t>
            </a:r>
            <a:r>
              <a:rPr lang="pl-PL" sz="2000" dirty="0" smtClean="0"/>
              <a:t>    </a:t>
            </a:r>
            <a:r>
              <a:rPr lang="pl-PL" sz="2000" dirty="0"/>
              <a:t>	</a:t>
            </a:r>
            <a:r>
              <a:rPr lang="pl-PL" sz="2000" b="1" dirty="0"/>
              <a:t>Gdzie realizować praktyki obowiązkowe - </a:t>
            </a:r>
            <a:r>
              <a:rPr lang="pl-PL" sz="2000" dirty="0"/>
              <a:t>info dla studentów – Katarzyna Sikora, mgr Dorota </a:t>
            </a:r>
            <a:r>
              <a:rPr lang="pl-PL" sz="2000" dirty="0" smtClean="0"/>
              <a:t>			Żołnierczyk</a:t>
            </a:r>
            <a:r>
              <a:rPr lang="pl-PL" sz="2000" dirty="0"/>
              <a:t>, </a:t>
            </a:r>
            <a:r>
              <a:rPr lang="pl-PL" sz="2000" dirty="0" smtClean="0"/>
              <a:t>Sekretariat </a:t>
            </a:r>
            <a:r>
              <a:rPr lang="pl-PL" sz="2000" dirty="0" err="1"/>
              <a:t>WBBiB</a:t>
            </a:r>
            <a:endParaRPr lang="pl-PL" sz="2000" dirty="0"/>
          </a:p>
          <a:p>
            <a:r>
              <a:rPr lang="pl-PL" sz="2000" dirty="0"/>
              <a:t> </a:t>
            </a:r>
            <a:r>
              <a:rPr lang="pl-PL" sz="2000" b="1" dirty="0" smtClean="0"/>
              <a:t>16.15-16.45</a:t>
            </a:r>
            <a:r>
              <a:rPr lang="pl-PL" sz="2000" dirty="0" smtClean="0"/>
              <a:t>   </a:t>
            </a:r>
            <a:r>
              <a:rPr lang="pl-PL" sz="2000" dirty="0"/>
              <a:t>	</a:t>
            </a:r>
            <a:r>
              <a:rPr lang="pl-PL" sz="2000" b="1" dirty="0"/>
              <a:t>Staże zagraniczne </a:t>
            </a:r>
            <a:r>
              <a:rPr lang="pl-PL" sz="2000" dirty="0"/>
              <a:t>-  info dla studentów – </a:t>
            </a:r>
            <a:r>
              <a:rPr lang="pl-PL" sz="2000"/>
              <a:t>program </a:t>
            </a:r>
            <a:r>
              <a:rPr lang="pl-PL" sz="2000" smtClean="0"/>
              <a:t>ERASMUS </a:t>
            </a:r>
            <a:r>
              <a:rPr lang="pl-PL" sz="2000" dirty="0"/>
              <a:t>– prof. dr hab. Ewa </a:t>
            </a:r>
            <a:r>
              <a:rPr lang="pl-PL" sz="2000" dirty="0" err="1"/>
              <a:t>Zuba</a:t>
            </a:r>
            <a:r>
              <a:rPr lang="pl-PL" sz="2000" dirty="0"/>
              <a:t>-Surma, </a:t>
            </a:r>
            <a:r>
              <a:rPr lang="pl-PL" sz="2000" dirty="0" smtClean="0"/>
              <a:t>			Zakład   Biologii Komórki </a:t>
            </a:r>
            <a:r>
              <a:rPr lang="pl-PL" sz="2000" dirty="0" err="1"/>
              <a:t>WBBiB</a:t>
            </a:r>
            <a:r>
              <a:rPr lang="pl-PL" sz="2000" dirty="0"/>
              <a:t>; staże w USA – dr hab. Martyna </a:t>
            </a:r>
            <a:r>
              <a:rPr lang="pl-PL" sz="2000" dirty="0" err="1"/>
              <a:t>Elas</a:t>
            </a:r>
            <a:r>
              <a:rPr lang="pl-PL" sz="2000" dirty="0"/>
              <a:t>, Zakład Biofizyki </a:t>
            </a:r>
            <a:r>
              <a:rPr lang="pl-PL" sz="2000" dirty="0" err="1" smtClean="0"/>
              <a:t>WBBiB</a:t>
            </a:r>
            <a:endParaRPr lang="pl-PL" sz="2000" dirty="0"/>
          </a:p>
          <a:p>
            <a:r>
              <a:rPr lang="pl-PL" sz="2000" b="1" dirty="0"/>
              <a:t>16.45-17.30</a:t>
            </a:r>
            <a:r>
              <a:rPr lang="pl-PL" sz="2000" dirty="0"/>
              <a:t>     	</a:t>
            </a:r>
            <a:r>
              <a:rPr lang="pl-PL" sz="2000" b="1" dirty="0"/>
              <a:t>Biotechnologia bez granic – historia z bursztynem w tle </a:t>
            </a:r>
            <a:r>
              <a:rPr lang="pl-PL" sz="2000" dirty="0"/>
              <a:t>– Igor Kaczmarczyk, student </a:t>
            </a:r>
            <a:r>
              <a:rPr lang="pl-PL" sz="2000" dirty="0" err="1"/>
              <a:t>WBBiB</a:t>
            </a:r>
            <a:endParaRPr lang="pl-PL" sz="2000" dirty="0"/>
          </a:p>
          <a:p>
            <a:r>
              <a:rPr lang="pl-PL" dirty="0"/>
              <a:t> </a:t>
            </a:r>
            <a:endParaRPr lang="pl-PL" dirty="0"/>
          </a:p>
        </p:txBody>
      </p:sp>
      <p:pic>
        <p:nvPicPr>
          <p:cNvPr id="3" name="Picture 2" descr="http://www.tjk.uj.edu.pl/documents/26984269/138130568/baner.tjk2017_1430x291slider.jpg/54ebd459-ba46-476e-8217-3a312a8ac9ff?t=15107800810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1" y="0"/>
            <a:ext cx="12162699" cy="171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794551" y="0"/>
            <a:ext cx="651511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/>
              <a:t>DNI JAKOŚCI KSZTAŁCENIA </a:t>
            </a:r>
            <a:r>
              <a:rPr lang="pl-PL" sz="3200" b="1" dirty="0" smtClean="0"/>
              <a:t>NA </a:t>
            </a:r>
            <a:r>
              <a:rPr lang="pl-PL" sz="3200" b="1" dirty="0" err="1" smtClean="0"/>
              <a:t>WBBiB</a:t>
            </a:r>
            <a:endParaRPr lang="pl-PL" sz="3200" b="1" dirty="0" smtClean="0"/>
          </a:p>
          <a:p>
            <a:pPr algn="ctr">
              <a:lnSpc>
                <a:spcPct val="150000"/>
              </a:lnSpc>
            </a:pPr>
            <a:r>
              <a:rPr lang="pl-PL" sz="3200" b="1" dirty="0"/>
              <a:t> </a:t>
            </a:r>
            <a:r>
              <a:rPr lang="pl-PL" sz="3200" b="1" dirty="0" smtClean="0"/>
              <a:t>    29.11-1.12</a:t>
            </a:r>
            <a:r>
              <a:rPr lang="pl-PL" sz="3200" b="1" dirty="0"/>
              <a:t>. 2017</a:t>
            </a:r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63956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Panoramiczny</PresentationFormat>
  <Paragraphs>34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Rąpała-Kozik</dc:creator>
  <cp:lastModifiedBy>Maria Rąpała-Kozik</cp:lastModifiedBy>
  <cp:revision>5</cp:revision>
  <dcterms:created xsi:type="dcterms:W3CDTF">2017-11-21T08:54:28Z</dcterms:created>
  <dcterms:modified xsi:type="dcterms:W3CDTF">2017-11-21T09:10:25Z</dcterms:modified>
</cp:coreProperties>
</file>