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6"/>
  </p:normalViewPr>
  <p:slideViewPr>
    <p:cSldViewPr snapToGrid="0" snapToObjects="1">
      <p:cViewPr varScale="1">
        <p:scale>
          <a:sx n="69" d="100"/>
          <a:sy n="69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4B8-69B7-7B43-B6C2-9E1E2B3195E7}" type="datetimeFigureOut">
              <a:rPr lang="pl-PL" smtClean="0"/>
              <a:t>2016-11-21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1128-8875-6140-9CBB-E34F0CC53C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85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4B8-69B7-7B43-B6C2-9E1E2B3195E7}" type="datetimeFigureOut">
              <a:rPr lang="pl-PL" smtClean="0"/>
              <a:t>2016-11-21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1128-8875-6140-9CBB-E34F0CC53C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80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4B8-69B7-7B43-B6C2-9E1E2B3195E7}" type="datetimeFigureOut">
              <a:rPr lang="pl-PL" smtClean="0"/>
              <a:t>2016-11-21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1128-8875-6140-9CBB-E34F0CC53C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14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4B8-69B7-7B43-B6C2-9E1E2B3195E7}" type="datetimeFigureOut">
              <a:rPr lang="pl-PL" smtClean="0"/>
              <a:t>2016-11-21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1128-8875-6140-9CBB-E34F0CC53C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14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4B8-69B7-7B43-B6C2-9E1E2B3195E7}" type="datetimeFigureOut">
              <a:rPr lang="pl-PL" smtClean="0"/>
              <a:t>2016-11-21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1128-8875-6140-9CBB-E34F0CC53C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28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4B8-69B7-7B43-B6C2-9E1E2B3195E7}" type="datetimeFigureOut">
              <a:rPr lang="pl-PL" smtClean="0"/>
              <a:t>2016-11-21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1128-8875-6140-9CBB-E34F0CC53C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28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4B8-69B7-7B43-B6C2-9E1E2B3195E7}" type="datetimeFigureOut">
              <a:rPr lang="pl-PL" smtClean="0"/>
              <a:t>2016-11-21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1128-8875-6140-9CBB-E34F0CC53C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1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4B8-69B7-7B43-B6C2-9E1E2B3195E7}" type="datetimeFigureOut">
              <a:rPr lang="pl-PL" smtClean="0"/>
              <a:t>2016-11-21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1128-8875-6140-9CBB-E34F0CC53C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57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4B8-69B7-7B43-B6C2-9E1E2B3195E7}" type="datetimeFigureOut">
              <a:rPr lang="pl-PL" smtClean="0"/>
              <a:t>2016-11-21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1128-8875-6140-9CBB-E34F0CC53C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79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4B8-69B7-7B43-B6C2-9E1E2B3195E7}" type="datetimeFigureOut">
              <a:rPr lang="pl-PL" smtClean="0"/>
              <a:t>2016-11-21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1128-8875-6140-9CBB-E34F0CC53C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78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4B8-69B7-7B43-B6C2-9E1E2B3195E7}" type="datetimeFigureOut">
              <a:rPr lang="pl-PL" smtClean="0"/>
              <a:t>2016-11-21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1128-8875-6140-9CBB-E34F0CC53C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09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844B8-69B7-7B43-B6C2-9E1E2B3195E7}" type="datetimeFigureOut">
              <a:rPr lang="pl-PL" smtClean="0"/>
              <a:t>2016-11-21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01128-8875-6140-9CBB-E34F0CC53C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7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15399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Tydzień Jakości Kształcenia</a:t>
            </a:r>
            <a:br>
              <a:rPr lang="pl-PL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</a:br>
            <a:r>
              <a:rPr lang="pl-PL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na </a:t>
            </a:r>
            <a:r>
              <a:rPr lang="pl-PL" dirty="0" err="1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WBBiB</a:t>
            </a:r>
            <a:endParaRPr lang="pl-PL" dirty="0">
              <a:solidFill>
                <a:schemeClr val="accent1"/>
              </a:solidFill>
              <a:latin typeface="Trajan Pro" charset="0"/>
              <a:ea typeface="Trajan Pro" charset="0"/>
              <a:cs typeface="Trajan Pro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739175"/>
            <a:ext cx="9144000" cy="1655762"/>
          </a:xfrm>
        </p:spPr>
        <p:txBody>
          <a:bodyPr/>
          <a:lstStyle/>
          <a:p>
            <a:r>
              <a:rPr lang="pl-PL" b="1" i="1" dirty="0" smtClean="0">
                <a:latin typeface="Trajan Pro" charset="0"/>
                <a:ea typeface="Trajan Pro" charset="0"/>
                <a:cs typeface="Trajan Pro" charset="0"/>
              </a:rPr>
              <a:t>29 listopada </a:t>
            </a:r>
            <a:r>
              <a:rPr lang="mr-IN" b="1" i="1" dirty="0" smtClean="0">
                <a:latin typeface="Trajan Pro" charset="0"/>
                <a:ea typeface="Trajan Pro" charset="0"/>
                <a:cs typeface="Trajan Pro" charset="0"/>
              </a:rPr>
              <a:t>–</a:t>
            </a:r>
            <a:r>
              <a:rPr lang="pl-PL" b="1" i="1" dirty="0" smtClean="0">
                <a:latin typeface="Trajan Pro" charset="0"/>
                <a:ea typeface="Trajan Pro" charset="0"/>
                <a:cs typeface="Trajan Pro" charset="0"/>
              </a:rPr>
              <a:t> 2 grudnia 2016</a:t>
            </a:r>
            <a:endParaRPr lang="pl-PL" b="1" i="1" dirty="0">
              <a:latin typeface="Trajan Pro" charset="0"/>
              <a:ea typeface="Trajan Pro" charset="0"/>
              <a:cs typeface="Trajan Pro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26" y="0"/>
            <a:ext cx="3631474" cy="167988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2"/>
            <a:ext cx="3212123" cy="17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4"/>
          <a:stretch/>
        </p:blipFill>
        <p:spPr>
          <a:xfrm>
            <a:off x="4034570" y="2572848"/>
            <a:ext cx="4208585" cy="6804675"/>
          </a:xfrm>
          <a:prstGeom prst="rect">
            <a:avLst/>
          </a:prstGeom>
        </p:spPr>
      </p:pic>
      <p:sp>
        <p:nvSpPr>
          <p:cNvPr id="6" name="AutoShape 4" descr="istrz-i-uczeń.jpg"/>
          <p:cNvSpPr>
            <a:spLocks noChangeAspect="1" noChangeArrowheads="1"/>
          </p:cNvSpPr>
          <p:nvPr/>
        </p:nvSpPr>
        <p:spPr bwMode="auto">
          <a:xfrm>
            <a:off x="-1" y="-1"/>
            <a:ext cx="4888523" cy="48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575" y="62012"/>
            <a:ext cx="1713425" cy="79261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2"/>
            <a:ext cx="1515565" cy="8406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2" y="2274278"/>
            <a:ext cx="2721018" cy="1219200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766888" y="18524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WTOREK </a:t>
            </a:r>
            <a:r>
              <a:rPr lang="mr-IN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–</a:t>
            </a:r>
            <a:r>
              <a:rPr lang="pl-PL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 29.11.2016</a:t>
            </a:r>
            <a:endParaRPr lang="pl-PL" dirty="0">
              <a:solidFill>
                <a:schemeClr val="accent1"/>
              </a:solidFill>
              <a:latin typeface="Trajan Pro" charset="0"/>
              <a:ea typeface="Trajan Pro" charset="0"/>
              <a:cs typeface="Trajan Pro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34802" y="3621283"/>
            <a:ext cx="37524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effectLst/>
                <a:latin typeface="Calibri" charset="0"/>
                <a:ea typeface="Calibri" charset="0"/>
                <a:cs typeface="Times New Roman" charset="0"/>
              </a:rPr>
              <a:t>Relacja Mistrz - Uczeń</a:t>
            </a:r>
          </a:p>
          <a:p>
            <a:pPr algn="ctr"/>
            <a:r>
              <a:rPr lang="pl-PL" dirty="0" smtClean="0">
                <a:effectLst/>
                <a:latin typeface="Calibri" charset="0"/>
                <a:ea typeface="Calibri" charset="0"/>
                <a:cs typeface="Times New Roman" charset="0"/>
              </a:rPr>
              <a:t>wzajemne potrzeby i oczekiwania studenta oraz wykładowcy</a:t>
            </a:r>
          </a:p>
          <a:p>
            <a:pPr algn="ctr"/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Godzina: 10:00</a:t>
            </a:r>
            <a:r>
              <a:rPr lang="en-US" i="1" dirty="0" smtClean="0">
                <a:latin typeface="Calibri" charset="0"/>
                <a:ea typeface="Calibri" charset="0"/>
                <a:cs typeface="Times New Roman" charset="0"/>
              </a:rPr>
              <a:t>—</a:t>
            </a:r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11:30</a:t>
            </a:r>
            <a:r>
              <a:rPr lang="pl-PL" dirty="0" smtClean="0">
                <a:effectLst/>
              </a:rPr>
              <a:t> 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dr Aleksandra Siódmak</a:t>
            </a:r>
            <a:r>
              <a:rPr lang="pl-PL" dirty="0" smtClean="0">
                <a:effectLst/>
              </a:rPr>
              <a:t> </a:t>
            </a:r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61" y="2274278"/>
            <a:ext cx="1614704" cy="12192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4379893" y="3621283"/>
            <a:ext cx="3419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err="1" smtClean="0"/>
              <a:t>StartUJ</a:t>
            </a:r>
            <a:endParaRPr lang="pl-PL" dirty="0" smtClean="0"/>
          </a:p>
          <a:p>
            <a:pPr algn="ctr"/>
            <a:r>
              <a:rPr lang="pl-PL" dirty="0" smtClean="0"/>
              <a:t>program </a:t>
            </a:r>
            <a:r>
              <a:rPr lang="pl-PL" dirty="0"/>
              <a:t>zwiększania szans na rynku pracy</a:t>
            </a:r>
            <a:r>
              <a:rPr lang="pl-PL" dirty="0" smtClean="0">
                <a:effectLst/>
              </a:rPr>
              <a:t> </a:t>
            </a:r>
          </a:p>
          <a:p>
            <a:pPr algn="ctr"/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Godzina: 11:45</a:t>
            </a:r>
            <a:r>
              <a:rPr lang="en-US" i="1" dirty="0" smtClean="0">
                <a:latin typeface="Calibri" charset="0"/>
                <a:ea typeface="Calibri" charset="0"/>
                <a:cs typeface="Times New Roman" charset="0"/>
              </a:rPr>
              <a:t>—</a:t>
            </a:r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12:45</a:t>
            </a:r>
            <a:r>
              <a:rPr lang="pl-PL" dirty="0" smtClean="0">
                <a:effectLst/>
              </a:rPr>
              <a:t> 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dr Dominik Czaplicki</a:t>
            </a:r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"/>
          <a:stretch/>
        </p:blipFill>
        <p:spPr>
          <a:xfrm>
            <a:off x="9085597" y="2196547"/>
            <a:ext cx="2538523" cy="1406447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8644939" y="3621283"/>
            <a:ext cx="3419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Niezbędne </a:t>
            </a:r>
            <a:r>
              <a:rPr lang="pl-PL" b="1" dirty="0"/>
              <a:t>narzędzia naukowca: </a:t>
            </a:r>
            <a:r>
              <a:rPr lang="pl-PL" b="1" dirty="0" err="1" smtClean="0"/>
              <a:t>Mendeley</a:t>
            </a:r>
            <a:endParaRPr lang="pl-PL" b="1" dirty="0" smtClean="0"/>
          </a:p>
          <a:p>
            <a:pPr algn="ctr"/>
            <a:r>
              <a:rPr lang="pl-PL" dirty="0" smtClean="0"/>
              <a:t>jak </a:t>
            </a:r>
            <a:r>
              <a:rPr lang="pl-PL" dirty="0"/>
              <a:t>szybko tworzyć bibliografię, a także nią </a:t>
            </a:r>
            <a:r>
              <a:rPr lang="pl-PL" dirty="0" smtClean="0"/>
              <a:t>zarządzać</a:t>
            </a:r>
          </a:p>
          <a:p>
            <a:pPr algn="ctr"/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Godzina: 13:00</a:t>
            </a:r>
            <a:r>
              <a:rPr lang="en-US" i="1" dirty="0" smtClean="0">
                <a:latin typeface="Calibri" charset="0"/>
                <a:ea typeface="Calibri" charset="0"/>
                <a:cs typeface="Times New Roman" charset="0"/>
              </a:rPr>
              <a:t>—</a:t>
            </a:r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15:00</a:t>
            </a:r>
            <a:r>
              <a:rPr lang="pl-PL" dirty="0" smtClean="0">
                <a:effectLst/>
              </a:rPr>
              <a:t> 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mgr Marcin Zawrotniak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8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4"/>
          <a:stretch/>
        </p:blipFill>
        <p:spPr>
          <a:xfrm>
            <a:off x="4034570" y="2572848"/>
            <a:ext cx="4208585" cy="6804675"/>
          </a:xfrm>
          <a:prstGeom prst="rect">
            <a:avLst/>
          </a:prstGeom>
        </p:spPr>
      </p:pic>
      <p:sp>
        <p:nvSpPr>
          <p:cNvPr id="6" name="AutoShape 4" descr="istrz-i-uczeń.jpg"/>
          <p:cNvSpPr>
            <a:spLocks noChangeAspect="1" noChangeArrowheads="1"/>
          </p:cNvSpPr>
          <p:nvPr/>
        </p:nvSpPr>
        <p:spPr bwMode="auto">
          <a:xfrm>
            <a:off x="-1" y="-1"/>
            <a:ext cx="4888523" cy="48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575" y="62012"/>
            <a:ext cx="1713425" cy="79261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2"/>
            <a:ext cx="1515565" cy="840665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766888" y="18524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CZWARTEK </a:t>
            </a:r>
            <a:r>
              <a:rPr lang="mr-IN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–</a:t>
            </a:r>
            <a:r>
              <a:rPr lang="pl-PL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 01.12.2016</a:t>
            </a:r>
            <a:endParaRPr lang="pl-PL" dirty="0">
              <a:solidFill>
                <a:schemeClr val="accent1"/>
              </a:solidFill>
              <a:latin typeface="Trajan Pro" charset="0"/>
              <a:ea typeface="Trajan Pro" charset="0"/>
              <a:cs typeface="Trajan Pro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30" y="2144789"/>
            <a:ext cx="1145392" cy="1145392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5070089" y="3517765"/>
            <a:ext cx="30697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Czy wystarczy Ci to co wiesz?</a:t>
            </a:r>
            <a:endParaRPr lang="pl-PL" dirty="0" smtClean="0"/>
          </a:p>
          <a:p>
            <a:pPr algn="ctr"/>
            <a:r>
              <a:rPr lang="pl-PL" dirty="0" smtClean="0">
                <a:latin typeface="Calibri" charset="0"/>
                <a:ea typeface="Calibri" charset="0"/>
                <a:cs typeface="Times New Roman" charset="0"/>
              </a:rPr>
              <a:t>o promowaniu nauki i pracy naukowców</a:t>
            </a:r>
          </a:p>
          <a:p>
            <a:pPr algn="ctr"/>
            <a:endParaRPr lang="pl-PL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endParaRPr lang="pl-PL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endParaRPr lang="pl-PL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Godzina: 13:00</a:t>
            </a:r>
            <a:r>
              <a:rPr lang="en-US" i="1" dirty="0" smtClean="0">
                <a:latin typeface="Calibri" charset="0"/>
                <a:ea typeface="Calibri" charset="0"/>
                <a:cs typeface="Times New Roman" charset="0"/>
              </a:rPr>
              <a:t>—</a:t>
            </a:r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15:00</a:t>
            </a:r>
            <a:r>
              <a:rPr lang="pl-PL" dirty="0" smtClean="0">
                <a:effectLst/>
              </a:rPr>
              <a:t> 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Mgr Dawid Myśliwiec</a:t>
            </a:r>
          </a:p>
          <a:p>
            <a:pPr algn="ctr"/>
            <a:r>
              <a:rPr lang="pl-PL" i="1" dirty="0" smtClean="0"/>
              <a:t>youtuber, twórca kanału „UWAGA! NAUKOWY BEŁKOT”</a:t>
            </a:r>
          </a:p>
          <a:p>
            <a:pPr algn="ctr"/>
            <a:r>
              <a:rPr lang="pl-PL" i="1" dirty="0" smtClean="0"/>
              <a:t>doktorant UMCS w Lublinie</a:t>
            </a:r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9" y="2196547"/>
            <a:ext cx="1406447" cy="1406447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20769" y="3621283"/>
            <a:ext cx="25534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Komórki macierzyste w medycynie regeneracyjnej i nie tylko</a:t>
            </a:r>
            <a:endParaRPr lang="pl-PL" dirty="0" smtClean="0">
              <a:effectLst/>
            </a:endParaRPr>
          </a:p>
          <a:p>
            <a:pPr algn="ctr"/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Godzina: 10:00</a:t>
            </a:r>
            <a:r>
              <a:rPr lang="en-US" i="1" dirty="0" smtClean="0">
                <a:latin typeface="Calibri" charset="0"/>
                <a:ea typeface="Calibri" charset="0"/>
                <a:cs typeface="Times New Roman" charset="0"/>
              </a:rPr>
              <a:t>—</a:t>
            </a:r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10:40</a:t>
            </a:r>
            <a:r>
              <a:rPr lang="pl-PL" dirty="0" smtClean="0">
                <a:effectLst/>
              </a:rPr>
              <a:t> 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dr Jacek Stępniewski</a:t>
            </a:r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30" y="2279427"/>
            <a:ext cx="1406447" cy="1096908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2730818" y="3578935"/>
            <a:ext cx="23344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Choroby zakaźne XXI </a:t>
            </a:r>
            <a:r>
              <a:rPr lang="pl-PL" b="1" dirty="0" smtClean="0"/>
              <a:t>wieku</a:t>
            </a:r>
          </a:p>
          <a:p>
            <a:pPr algn="ctr"/>
            <a:endParaRPr lang="pl-PL" b="1" i="1" dirty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Godzina: </a:t>
            </a:r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10:45</a:t>
            </a:r>
            <a:r>
              <a:rPr lang="en-US" i="1" dirty="0" smtClean="0">
                <a:latin typeface="Calibri" charset="0"/>
                <a:ea typeface="Calibri" charset="0"/>
                <a:cs typeface="Times New Roman" charset="0"/>
              </a:rPr>
              <a:t>—</a:t>
            </a:r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11:25</a:t>
            </a:r>
            <a:r>
              <a:rPr lang="pl-PL" dirty="0" smtClean="0">
                <a:effectLst/>
              </a:rPr>
              <a:t> </a:t>
            </a:r>
            <a:endParaRPr lang="pl-PL" dirty="0" smtClean="0">
              <a:effectLst/>
            </a:endParaRP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dr hab. Krzysztof </a:t>
            </a:r>
            <a:r>
              <a:rPr lang="pl-PL" dirty="0" err="1" smtClean="0"/>
              <a:t>Pyrć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8045383" y="3459464"/>
            <a:ext cx="41978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Źródła finansowania w pigułce dla studentów i </a:t>
            </a:r>
            <a:r>
              <a:rPr lang="pl-PL" b="1" dirty="0" smtClean="0"/>
              <a:t>doktorantów</a:t>
            </a:r>
          </a:p>
          <a:p>
            <a:pPr algn="ctr"/>
            <a:r>
              <a:rPr lang="pl-PL" dirty="0"/>
              <a:t>Jak i gdzie poszukiwać stypendiów oraz staży rozwijających Twoje umiejętności – możliwość współpracy z JCI</a:t>
            </a:r>
            <a:r>
              <a:rPr lang="pl-PL" dirty="0" smtClean="0"/>
              <a:t>.</a:t>
            </a:r>
          </a:p>
          <a:p>
            <a:pPr algn="ctr"/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Godzina: 15:15</a:t>
            </a:r>
            <a:r>
              <a:rPr lang="en-US" i="1" dirty="0" smtClean="0">
                <a:latin typeface="Calibri" charset="0"/>
                <a:ea typeface="Calibri" charset="0"/>
                <a:cs typeface="Times New Roman" charset="0"/>
              </a:rPr>
              <a:t>—</a:t>
            </a:r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16:15</a:t>
            </a:r>
            <a:r>
              <a:rPr lang="pl-PL" dirty="0" smtClean="0">
                <a:effectLst/>
              </a:rPr>
              <a:t> 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mgr Anna Niewiarowska-</a:t>
            </a:r>
            <a:r>
              <a:rPr lang="pl-PL" dirty="0" err="1"/>
              <a:t>Sendo</a:t>
            </a:r>
            <a:r>
              <a:rPr lang="pl-PL" dirty="0"/>
              <a:t>, Alicja Cieślewicz, Arkadiusz Dobosz, Marcin Jędruch (studenci </a:t>
            </a:r>
            <a:r>
              <a:rPr lang="pl-PL" dirty="0" err="1"/>
              <a:t>WBBiB</a:t>
            </a:r>
            <a:r>
              <a:rPr lang="pl-PL" dirty="0"/>
              <a:t> oraz pracownicy JCI)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79" y="2240109"/>
            <a:ext cx="2638644" cy="13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4"/>
          <a:stretch/>
        </p:blipFill>
        <p:spPr>
          <a:xfrm>
            <a:off x="4034570" y="2572848"/>
            <a:ext cx="4208585" cy="6804675"/>
          </a:xfrm>
          <a:prstGeom prst="rect">
            <a:avLst/>
          </a:prstGeom>
        </p:spPr>
      </p:pic>
      <p:sp>
        <p:nvSpPr>
          <p:cNvPr id="6" name="AutoShape 4" descr="istrz-i-uczeń.jpg"/>
          <p:cNvSpPr>
            <a:spLocks noChangeAspect="1" noChangeArrowheads="1"/>
          </p:cNvSpPr>
          <p:nvPr/>
        </p:nvSpPr>
        <p:spPr bwMode="auto">
          <a:xfrm>
            <a:off x="-1" y="-1"/>
            <a:ext cx="4888523" cy="48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575" y="62012"/>
            <a:ext cx="1713425" cy="79261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2"/>
            <a:ext cx="1515565" cy="840665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766888" y="18524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PIĄTEK </a:t>
            </a:r>
            <a:r>
              <a:rPr lang="mr-IN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–</a:t>
            </a:r>
            <a:r>
              <a:rPr lang="pl-PL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 02.12.2016</a:t>
            </a:r>
            <a:endParaRPr lang="pl-PL" dirty="0">
              <a:solidFill>
                <a:schemeClr val="accent1"/>
              </a:solidFill>
              <a:latin typeface="Trajan Pro" charset="0"/>
              <a:ea typeface="Trajan Pro" charset="0"/>
              <a:cs typeface="Trajan Pro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56" y="1953645"/>
            <a:ext cx="3206581" cy="1781433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4398455" y="3877201"/>
            <a:ext cx="34198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Komunikacja kluczem do </a:t>
            </a:r>
            <a:r>
              <a:rPr lang="pl-PL" b="1" dirty="0" smtClean="0"/>
              <a:t>sukcesu</a:t>
            </a:r>
          </a:p>
          <a:p>
            <a:pPr algn="ctr"/>
            <a:r>
              <a:rPr lang="pl-PL" dirty="0" smtClean="0"/>
              <a:t>jak </a:t>
            </a:r>
            <a:r>
              <a:rPr lang="pl-PL" dirty="0"/>
              <a:t>pokonać bariery komunikacyjne i przekonać ludzi do swojego pomysłu</a:t>
            </a:r>
          </a:p>
          <a:p>
            <a:pPr algn="ctr"/>
            <a:endParaRPr lang="pl-PL" i="1" dirty="0" smtClean="0">
              <a:latin typeface="Calibri" charset="0"/>
              <a:ea typeface="Calibri" charset="0"/>
              <a:cs typeface="Times New Roman" charset="0"/>
            </a:endParaRPr>
          </a:p>
          <a:p>
            <a:pPr algn="ctr"/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Godzina: 10:00 </a:t>
            </a:r>
            <a:r>
              <a:rPr lang="en-US" i="1" dirty="0" smtClean="0">
                <a:latin typeface="Calibri" charset="0"/>
                <a:ea typeface="Calibri" charset="0"/>
                <a:cs typeface="Times New Roman" charset="0"/>
              </a:rPr>
              <a:t>- </a:t>
            </a:r>
            <a:r>
              <a:rPr lang="pl-PL" i="1" dirty="0" smtClean="0">
                <a:latin typeface="Calibri" charset="0"/>
                <a:ea typeface="Calibri" charset="0"/>
                <a:cs typeface="Times New Roman" charset="0"/>
              </a:rPr>
              <a:t>13:15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Dr Aleksandra </a:t>
            </a:r>
            <a:r>
              <a:rPr lang="pl-PL" dirty="0"/>
              <a:t>Wagner, Zakład Socjologii Komunikacji Społecznej, Instytut Socjologii UJ</a:t>
            </a:r>
            <a:r>
              <a:rPr lang="pl-PL" dirty="0" smtClean="0">
                <a:effectLst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2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4"/>
          <a:stretch/>
        </p:blipFill>
        <p:spPr>
          <a:xfrm>
            <a:off x="4034570" y="2572848"/>
            <a:ext cx="4208585" cy="6804675"/>
          </a:xfrm>
          <a:prstGeom prst="rect">
            <a:avLst/>
          </a:prstGeom>
        </p:spPr>
      </p:pic>
      <p:sp>
        <p:nvSpPr>
          <p:cNvPr id="6" name="AutoShape 4" descr="istrz-i-uczeń.jpg"/>
          <p:cNvSpPr>
            <a:spLocks noChangeAspect="1" noChangeArrowheads="1"/>
          </p:cNvSpPr>
          <p:nvPr/>
        </p:nvSpPr>
        <p:spPr bwMode="auto">
          <a:xfrm>
            <a:off x="-1" y="-1"/>
            <a:ext cx="4888523" cy="48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575" y="62012"/>
            <a:ext cx="1713425" cy="79261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2"/>
            <a:ext cx="1515565" cy="840665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334575" y="26802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Uczestnicy otrzymają </a:t>
            </a:r>
            <a:r>
              <a:rPr lang="pl-PL" sz="2800" b="1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certyfikaty</a:t>
            </a:r>
            <a:r>
              <a:rPr lang="pl-PL" sz="2800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 uczestnictwa w warsztatach oraz wezmą udział w </a:t>
            </a:r>
            <a:r>
              <a:rPr lang="pl-PL" sz="2800" b="1" dirty="0" smtClean="0">
                <a:solidFill>
                  <a:schemeClr val="accent1"/>
                </a:solidFill>
                <a:latin typeface="Trajan Pro" charset="0"/>
                <a:ea typeface="Trajan Pro" charset="0"/>
                <a:cs typeface="Trajan Pro" charset="0"/>
              </a:rPr>
              <a:t>losowaniu nagród!</a:t>
            </a:r>
            <a:endParaRPr lang="pl-PL" sz="2800" b="1" dirty="0">
              <a:solidFill>
                <a:schemeClr val="accent1"/>
              </a:solidFill>
              <a:latin typeface="Trajan Pro" charset="0"/>
              <a:ea typeface="Trajan Pro" charset="0"/>
              <a:cs typeface="Trajan Pro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39" y="1934821"/>
            <a:ext cx="3141268" cy="1749696"/>
          </a:xfrm>
          <a:prstGeom prst="rect">
            <a:avLst/>
          </a:prstGeom>
        </p:spPr>
      </p:pic>
      <p:pic>
        <p:nvPicPr>
          <p:cNvPr id="12" name="Obraz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4905" y="4367119"/>
            <a:ext cx="4565536" cy="224681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2963709"/>
            <a:ext cx="3466297" cy="346629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2411">
            <a:off x="7907002" y="2521984"/>
            <a:ext cx="2610036" cy="3690271"/>
          </a:xfrm>
          <a:prstGeom prst="rect">
            <a:avLst/>
          </a:prstGeom>
          <a:ln w="3175">
            <a:solidFill>
              <a:schemeClr val="tx1">
                <a:alpha val="6000"/>
              </a:schemeClr>
            </a:solidFill>
          </a:ln>
          <a:effectLst>
            <a:outerShdw blurRad="50800" dist="127000" dir="3360000" algn="ctr" rotWithShape="0">
              <a:srgbClr val="000000">
                <a:alpha val="34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054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231</Words>
  <Application>Microsoft Office PowerPoint</Application>
  <PresentationFormat>Panoramiczny</PresentationFormat>
  <Paragraphs>63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Trajan Pro</vt:lpstr>
      <vt:lpstr>Motyw pakietu Office</vt:lpstr>
      <vt:lpstr>Tydzień Jakości Kształcenia na WBBiB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Tydzień Jakości Kształcenia na WBBiB</dc:title>
  <dc:creator>Marcin Zawrotniak</dc:creator>
  <cp:lastModifiedBy>Maria Rąpała-Kozik</cp:lastModifiedBy>
  <cp:revision>16</cp:revision>
  <dcterms:created xsi:type="dcterms:W3CDTF">2016-11-21T14:26:28Z</dcterms:created>
  <dcterms:modified xsi:type="dcterms:W3CDTF">2016-11-21T22:16:38Z</dcterms:modified>
</cp:coreProperties>
</file>